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Montserrat Medium"/>
      <p:regular r:id="rId11"/>
      <p:bold r:id="rId12"/>
      <p:italic r:id="rId13"/>
      <p:boldItalic r:id="rId14"/>
    </p:embeddedFont>
    <p:embeddedFont>
      <p:font typeface="Montserrat Light"/>
      <p:regular r:id="rId15"/>
      <p:bold r:id="rId16"/>
      <p:italic r:id="rId17"/>
      <p:boldItalic r:id="rId18"/>
    </p:embeddedFont>
    <p:embeddedFont>
      <p:font typeface="Oswald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bold.fntdata"/><Relationship Id="rId11" Type="http://schemas.openxmlformats.org/officeDocument/2006/relationships/font" Target="fonts/MontserratMedium-regular.fntdata"/><Relationship Id="rId10" Type="http://schemas.openxmlformats.org/officeDocument/2006/relationships/slide" Target="slides/slide5.xml"/><Relationship Id="rId13" Type="http://schemas.openxmlformats.org/officeDocument/2006/relationships/font" Target="fonts/MontserratMedium-italic.fntdata"/><Relationship Id="rId12" Type="http://schemas.openxmlformats.org/officeDocument/2006/relationships/font" Target="fonts/MontserratMedium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Light-regular.fntdata"/><Relationship Id="rId14" Type="http://schemas.openxmlformats.org/officeDocument/2006/relationships/font" Target="fonts/MontserratMedium-boldItalic.fntdata"/><Relationship Id="rId17" Type="http://schemas.openxmlformats.org/officeDocument/2006/relationships/font" Target="fonts/MontserratLight-italic.fntdata"/><Relationship Id="rId16" Type="http://schemas.openxmlformats.org/officeDocument/2006/relationships/font" Target="fonts/MontserratLight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swald-regular.fntdata"/><Relationship Id="rId6" Type="http://schemas.openxmlformats.org/officeDocument/2006/relationships/slide" Target="slides/slide1.xml"/><Relationship Id="rId18" Type="http://schemas.openxmlformats.org/officeDocument/2006/relationships/font" Target="fonts/MontserratLight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773e92394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773e92394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02c3c5090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02c3c509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802c3c509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802c3c509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802c3c5090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802c3c5090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rgbClr val="0C1C2E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2452" y="12454"/>
            <a:ext cx="5476442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/>
          <p:nvPr/>
        </p:nvSpPr>
        <p:spPr>
          <a:xfrm>
            <a:off x="1535738" y="1486350"/>
            <a:ext cx="6370200" cy="2088600"/>
          </a:xfrm>
          <a:prstGeom prst="rect">
            <a:avLst/>
          </a:prstGeom>
          <a:solidFill>
            <a:srgbClr val="0C1C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9738" y="6194"/>
            <a:ext cx="1744525" cy="104212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/>
          <p:nvPr>
            <p:ph type="title"/>
          </p:nvPr>
        </p:nvSpPr>
        <p:spPr>
          <a:xfrm>
            <a:off x="1886250" y="1589250"/>
            <a:ext cx="5371500" cy="188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Oswald"/>
              <a:buNone/>
              <a:defRPr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Font typeface="Oswald"/>
              <a:buNone/>
              <a:defRPr sz="42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8" name="Google Shape;58;p1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9" name="Google Shape;59;p1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1150" lvl="2" marL="1371600">
              <a:spcBef>
                <a:spcPts val="1600"/>
              </a:spcBef>
              <a:spcAft>
                <a:spcPts val="0"/>
              </a:spcAft>
              <a:buSzPts val="13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1" name="Google Shape;61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5490" y="224350"/>
            <a:ext cx="1075653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4" name="Google Shape;6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5" name="Google Shape;65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Oswald"/>
              <a:buNone/>
              <a:defRPr sz="120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1150" lvl="2" marL="1371600" algn="ctr">
              <a:spcBef>
                <a:spcPts val="1600"/>
              </a:spcBef>
              <a:spcAft>
                <a:spcPts val="0"/>
              </a:spcAft>
              <a:buSzPts val="13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0" name="Google Shape;70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7" name="Google Shape;17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9175" y="455750"/>
            <a:ext cx="8292996" cy="489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 txBox="1"/>
          <p:nvPr>
            <p:ph type="title"/>
          </p:nvPr>
        </p:nvSpPr>
        <p:spPr>
          <a:xfrm>
            <a:off x="503550" y="756100"/>
            <a:ext cx="36687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503550" y="1548435"/>
            <a:ext cx="3668700" cy="302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 1">
  <p:cSld name="SECTION_HEADER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3" name="Google Shape;23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9175" y="455750"/>
            <a:ext cx="8292996" cy="489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1150" lvl="2" marL="1371600">
              <a:spcBef>
                <a:spcPts val="1600"/>
              </a:spcBef>
              <a:spcAft>
                <a:spcPts val="0"/>
              </a:spcAft>
              <a:buSzPts val="13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0" name="Google Shape;30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 1">
  <p:cSld name="TITLE_AND_BODY_1">
    <p:bg>
      <p:bgPr>
        <a:solidFill>
          <a:srgbClr val="0C1C2E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Oswald"/>
              <a:buNone/>
              <a:defRPr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>
                <a:solidFill>
                  <a:srgbClr val="FFFFFF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indent="-311150" lvl="2" marL="13716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300"/>
              <a:buChar char="■"/>
              <a:defRPr>
                <a:solidFill>
                  <a:srgbClr val="FFFFFF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5" name="Google Shape;35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311700" y="732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311700" y="1305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4832400" y="1305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1" name="Google Shape;41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311700" y="864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Oswald"/>
              <a:buNone/>
              <a:defRPr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5" name="Google Shape;45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Font typeface="Oswald"/>
              <a:buNone/>
              <a:defRPr sz="2400"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0" name="Google Shape;50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34165" y="152400"/>
            <a:ext cx="1075653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rgbClr val="0C1C2E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/>
          <p:nvPr>
            <p:ph type="title"/>
          </p:nvPr>
        </p:nvSpPr>
        <p:spPr>
          <a:xfrm>
            <a:off x="580950" y="1297075"/>
            <a:ext cx="7982100" cy="31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4" name="Google Shape;54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99738" y="6194"/>
            <a:ext cx="1744525" cy="1042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 Medium"/>
              <a:buChar char="●"/>
              <a:defRPr sz="1800">
                <a:solidFill>
                  <a:schemeClr val="dk2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Light"/>
              <a:buChar char="○"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3111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Montserrat Light"/>
              <a:buChar char="■"/>
              <a:defRPr sz="13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Light"/>
              <a:buChar char="●"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Light"/>
              <a:buChar char="○"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Light"/>
              <a:buChar char="■"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Light"/>
              <a:buChar char="●"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 Light"/>
              <a:buChar char="○"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 Light"/>
              <a:buChar char="■"/>
              <a:defRPr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C1C2E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1886250" y="1589250"/>
            <a:ext cx="5371500" cy="188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201F1E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3 Temasek Avenue, Level 21 Centennial Tower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/>
        </p:nvSpPr>
        <p:spPr>
          <a:xfrm>
            <a:off x="1824275" y="1166650"/>
            <a:ext cx="7340700" cy="8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84" name="Google Shape;84;p16"/>
          <p:cNvSpPr txBox="1"/>
          <p:nvPr>
            <p:ph type="title"/>
          </p:nvPr>
        </p:nvSpPr>
        <p:spPr>
          <a:xfrm>
            <a:off x="503550" y="756100"/>
            <a:ext cx="3668700" cy="71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503550" y="1548435"/>
            <a:ext cx="3668700" cy="302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732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1305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7"/>
          <p:cNvSpPr txBox="1"/>
          <p:nvPr>
            <p:ph idx="2" type="body"/>
          </p:nvPr>
        </p:nvSpPr>
        <p:spPr>
          <a:xfrm>
            <a:off x="4832400" y="1305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580950" y="1297075"/>
            <a:ext cx="7982100" cy="31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